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0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0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/>
            <a:t>Speaking</a:t>
          </a:r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/>
            <a:t>Being able to express your opinion</a:t>
          </a:r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/>
            <a:t>Listening</a:t>
          </a:r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/>
            <a:t>Active Listening with understanding</a:t>
          </a:r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/>
            <a:t>Creativity</a:t>
          </a:r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/>
            <a:t>Adding new thoughts to the discussion</a:t>
          </a:r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A3CE4BB9-B739-47A4-967A-2D19645C1932}">
      <dgm:prSet phldrT="[Text]"/>
      <dgm:spPr/>
      <dgm:t>
        <a:bodyPr/>
        <a:lstStyle/>
        <a:p>
          <a:r>
            <a:rPr lang="en-US" dirty="0"/>
            <a:t>Questions</a:t>
          </a:r>
        </a:p>
      </dgm:t>
    </dgm:pt>
    <dgm:pt modelId="{D5F9F5C0-6286-4C45-9E15-817594854DAE}" type="parTrans" cxnId="{AA0A5FCA-BBB6-4E7D-939F-209F1C7A0CA4}">
      <dgm:prSet/>
      <dgm:spPr/>
      <dgm:t>
        <a:bodyPr/>
        <a:lstStyle/>
        <a:p>
          <a:endParaRPr lang="en-US"/>
        </a:p>
      </dgm:t>
    </dgm:pt>
    <dgm:pt modelId="{1EC71DC6-5E1B-4FD8-9497-86E0D598935C}" type="sibTrans" cxnId="{AA0A5FCA-BBB6-4E7D-939F-209F1C7A0CA4}">
      <dgm:prSet/>
      <dgm:spPr/>
      <dgm:t>
        <a:bodyPr/>
        <a:lstStyle/>
        <a:p>
          <a:endParaRPr lang="en-US"/>
        </a:p>
      </dgm:t>
    </dgm:pt>
    <dgm:pt modelId="{3BA47868-81DE-4CD9-9F16-CD61B2F674D3}">
      <dgm:prSet phldrT="[Text]"/>
      <dgm:spPr/>
      <dgm:t>
        <a:bodyPr/>
        <a:lstStyle/>
        <a:p>
          <a:r>
            <a:rPr lang="en-US" dirty="0"/>
            <a:t>Team Building</a:t>
          </a:r>
        </a:p>
      </dgm:t>
    </dgm:pt>
    <dgm:pt modelId="{D3FAA279-F7FF-4E61-A587-C6CB4DC126B9}" type="parTrans" cxnId="{48B3644A-518E-4068-BED4-B8AB5EB0CBB3}">
      <dgm:prSet/>
      <dgm:spPr/>
      <dgm:t>
        <a:bodyPr/>
        <a:lstStyle/>
        <a:p>
          <a:endParaRPr lang="en-US"/>
        </a:p>
      </dgm:t>
    </dgm:pt>
    <dgm:pt modelId="{E9337238-6412-428C-B963-DB440F57FEC8}" type="sibTrans" cxnId="{48B3644A-518E-4068-BED4-B8AB5EB0CBB3}">
      <dgm:prSet/>
      <dgm:spPr/>
      <dgm:t>
        <a:bodyPr/>
        <a:lstStyle/>
        <a:p>
          <a:endParaRPr lang="en-US"/>
        </a:p>
      </dgm:t>
    </dgm:pt>
    <dgm:pt modelId="{19D47EE0-5E9B-4C80-9F6D-88CFA86D3755}">
      <dgm:prSet phldrT="[Text]"/>
      <dgm:spPr/>
      <dgm:t>
        <a:bodyPr/>
        <a:lstStyle/>
        <a:p>
          <a:r>
            <a:rPr lang="en-US" dirty="0"/>
            <a:t>Asking poignant questions</a:t>
          </a:r>
        </a:p>
      </dgm:t>
    </dgm:pt>
    <dgm:pt modelId="{17170579-2495-44DF-8476-B92DA185C8CD}" type="parTrans" cxnId="{492B6D2B-601F-4F0B-A293-C6A88C443F46}">
      <dgm:prSet/>
      <dgm:spPr/>
      <dgm:t>
        <a:bodyPr/>
        <a:lstStyle/>
        <a:p>
          <a:endParaRPr lang="en-US"/>
        </a:p>
      </dgm:t>
    </dgm:pt>
    <dgm:pt modelId="{015998CF-B94A-48F4-9A3F-1474D54A6334}" type="sibTrans" cxnId="{492B6D2B-601F-4F0B-A293-C6A88C443F46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5"/>
      <dgm:spPr/>
    </dgm:pt>
    <dgm:pt modelId="{82171282-A646-4576-AB4C-5C8A06136ED3}" type="pres">
      <dgm:prSet presAssocID="{70FEEDF0-9ED0-4D7F-AB97-F24DEA096723}" presName="Child1" presStyleLbl="revTx" presStyleIdx="0" presStyleCnt="9">
        <dgm:presLayoutVars>
          <dgm:chMax val="0"/>
          <dgm:chPref val="0"/>
          <dgm:bulletEnabled val="1"/>
        </dgm:presLayoutVars>
      </dgm:prSet>
      <dgm:spPr/>
    </dgm:pt>
    <dgm:pt modelId="{2B9101F4-B5D1-4AB7-BC83-753D06A88415}" type="pres">
      <dgm:prSet presAssocID="{70FEEDF0-9ED0-4D7F-AB97-F24DEA096723}" presName="Parent1" presStyleLbl="revTx" presStyleIdx="1" presStyleCnt="9">
        <dgm:presLayoutVars>
          <dgm:chMax val="1"/>
          <dgm:chPref val="1"/>
          <dgm:bulletEnabled val="1"/>
        </dgm:presLayoutVars>
      </dgm:prSet>
      <dgm:spPr/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5"/>
      <dgm:spPr/>
    </dgm:pt>
    <dgm:pt modelId="{47FC99C1-6CDC-4E5F-82DC-8138B26E8725}" type="pres">
      <dgm:prSet presAssocID="{902514D4-9367-48BD-AB98-415C361E8095}" presName="Child2" presStyleLbl="revTx" presStyleIdx="2" presStyleCnt="9">
        <dgm:presLayoutVars>
          <dgm:chMax val="0"/>
          <dgm:chPref val="0"/>
          <dgm:bulletEnabled val="1"/>
        </dgm:presLayoutVars>
      </dgm:prSet>
      <dgm:spPr/>
    </dgm:pt>
    <dgm:pt modelId="{4E0AE086-AABF-4A0E-98D0-5626D79C154F}" type="pres">
      <dgm:prSet presAssocID="{902514D4-9367-48BD-AB98-415C361E8095}" presName="Parent2" presStyleLbl="revTx" presStyleIdx="3" presStyleCnt="9">
        <dgm:presLayoutVars>
          <dgm:chMax val="1"/>
          <dgm:chPref val="1"/>
          <dgm:bulletEnabled val="1"/>
        </dgm:presLayoutVars>
      </dgm:prSet>
      <dgm:spPr/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5"/>
      <dgm:spPr/>
    </dgm:pt>
    <dgm:pt modelId="{4708EA16-D5C5-4EE2-8A83-5B988D03B274}" type="pres">
      <dgm:prSet presAssocID="{42DDB17B-32B6-4380-AEA0-A9CDCE0F4C58}" presName="Child3" presStyleLbl="revTx" presStyleIdx="4" presStyleCnt="9">
        <dgm:presLayoutVars>
          <dgm:chMax val="0"/>
          <dgm:chPref val="0"/>
          <dgm:bulletEnabled val="1"/>
        </dgm:presLayoutVars>
      </dgm:prSet>
      <dgm:spPr/>
    </dgm:pt>
    <dgm:pt modelId="{6AED50E6-1C35-4B77-9E90-501897F8F6D8}" type="pres">
      <dgm:prSet presAssocID="{42DDB17B-32B6-4380-AEA0-A9CDCE0F4C58}" presName="Parent3" presStyleLbl="revTx" presStyleIdx="5" presStyleCnt="9">
        <dgm:presLayoutVars>
          <dgm:chMax val="1"/>
          <dgm:chPref val="1"/>
          <dgm:bulletEnabled val="1"/>
        </dgm:presLayoutVars>
      </dgm:prSet>
      <dgm:spPr/>
    </dgm:pt>
    <dgm:pt modelId="{F219D349-53FF-4267-832A-B9BDF5E2859D}" type="pres">
      <dgm:prSet presAssocID="{A3CE4BB9-B739-47A4-967A-2D19645C1932}" presName="Accent4" presStyleCnt="0"/>
      <dgm:spPr/>
    </dgm:pt>
    <dgm:pt modelId="{7F957DA0-1D24-4FAB-8F6B-A44B03AA03D4}" type="pres">
      <dgm:prSet presAssocID="{A3CE4BB9-B739-47A4-967A-2D19645C1932}" presName="Accent" presStyleLbl="node1" presStyleIdx="3" presStyleCnt="5"/>
      <dgm:spPr/>
    </dgm:pt>
    <dgm:pt modelId="{BEE199BB-5828-4DEF-8E3F-9D8FF7BB52F1}" type="pres">
      <dgm:prSet presAssocID="{A3CE4BB9-B739-47A4-967A-2D19645C1932}" presName="Child4" presStyleLbl="revTx" presStyleIdx="6" presStyleCnt="9">
        <dgm:presLayoutVars>
          <dgm:chMax val="0"/>
          <dgm:chPref val="0"/>
          <dgm:bulletEnabled val="1"/>
        </dgm:presLayoutVars>
      </dgm:prSet>
      <dgm:spPr/>
    </dgm:pt>
    <dgm:pt modelId="{BA0426D8-C56B-4F55-94DA-314F88096B3A}" type="pres">
      <dgm:prSet presAssocID="{A3CE4BB9-B739-47A4-967A-2D19645C1932}" presName="Parent4" presStyleLbl="revTx" presStyleIdx="7" presStyleCnt="9">
        <dgm:presLayoutVars>
          <dgm:chMax val="1"/>
          <dgm:chPref val="1"/>
          <dgm:bulletEnabled val="1"/>
        </dgm:presLayoutVars>
      </dgm:prSet>
      <dgm:spPr/>
    </dgm:pt>
    <dgm:pt modelId="{1D2FB0BC-6B8D-43BD-8971-4DEA907857FA}" type="pres">
      <dgm:prSet presAssocID="{3BA47868-81DE-4CD9-9F16-CD61B2F674D3}" presName="Accent5" presStyleCnt="0"/>
      <dgm:spPr/>
    </dgm:pt>
    <dgm:pt modelId="{31263DDB-077B-4472-9982-2144F5902285}" type="pres">
      <dgm:prSet presAssocID="{3BA47868-81DE-4CD9-9F16-CD61B2F674D3}" presName="Accent" presStyleLbl="node1" presStyleIdx="4" presStyleCnt="5"/>
      <dgm:spPr/>
    </dgm:pt>
    <dgm:pt modelId="{4EB3CAC4-A659-445E-A829-292C4E7049DB}" type="pres">
      <dgm:prSet presAssocID="{3BA47868-81DE-4CD9-9F16-CD61B2F674D3}" presName="Parent5" presStyleLbl="revTx" presStyleIdx="8" presStyleCnt="9">
        <dgm:presLayoutVars>
          <dgm:chMax val="1"/>
          <dgm:chPref val="1"/>
          <dgm:bulletEnabled val="1"/>
        </dgm:presLayoutVars>
      </dgm:prSet>
      <dgm:spPr/>
    </dgm:pt>
  </dgm:ptLst>
  <dgm:cxnLst>
    <dgm:cxn modelId="{00F55404-2749-40F9-9DC4-3B06F15F97A8}" type="presOf" srcId="{A3CE4BB9-B739-47A4-967A-2D19645C1932}" destId="{BA0426D8-C56B-4F55-94DA-314F88096B3A}" srcOrd="0" destOrd="0" presId="urn:microsoft.com/office/officeart/2009/layout/CircleArrowProcess"/>
    <dgm:cxn modelId="{4DF72A16-7BF6-4832-B466-64CF6A28313C}" type="presOf" srcId="{3BA47868-81DE-4CD9-9F16-CD61B2F674D3}" destId="{4EB3CAC4-A659-445E-A829-292C4E7049DB}" srcOrd="0" destOrd="0" presId="urn:microsoft.com/office/officeart/2009/layout/CircleArrowProcess"/>
    <dgm:cxn modelId="{492B6D2B-601F-4F0B-A293-C6A88C443F46}" srcId="{A3CE4BB9-B739-47A4-967A-2D19645C1932}" destId="{19D47EE0-5E9B-4C80-9F6D-88CFA86D3755}" srcOrd="0" destOrd="0" parTransId="{17170579-2495-44DF-8476-B92DA185C8CD}" sibTransId="{015998CF-B94A-48F4-9A3F-1474D54A6334}"/>
    <dgm:cxn modelId="{96960131-20C0-4BB3-9E30-4A6F87BD4EAC}" type="presOf" srcId="{BCC44E0D-2E84-42AD-BFBC-B1DB0B59B688}" destId="{47FC99C1-6CDC-4E5F-82DC-8138B26E8725}" srcOrd="0" destOrd="0" presId="urn:microsoft.com/office/officeart/2009/layout/CircleArrowProcess"/>
    <dgm:cxn modelId="{B82B6737-54DF-47B6-9404-A5CAEDA2F046}" type="presOf" srcId="{42DDB17B-32B6-4380-AEA0-A9CDCE0F4C58}" destId="{6AED50E6-1C35-4B77-9E90-501897F8F6D8}" srcOrd="0" destOrd="0" presId="urn:microsoft.com/office/officeart/2009/layout/CircleArrowProcess"/>
    <dgm:cxn modelId="{73000C67-307E-487E-8B33-4158B8904D7A}" type="presOf" srcId="{70FEEDF0-9ED0-4D7F-AB97-F24DEA096723}" destId="{2B9101F4-B5D1-4AB7-BC83-753D06A88415}" srcOrd="0" destOrd="0" presId="urn:microsoft.com/office/officeart/2009/layout/CircleArrowProcess"/>
    <dgm:cxn modelId="{48B3644A-518E-4068-BED4-B8AB5EB0CBB3}" srcId="{9EFDE1E0-36B2-42FD-8BC1-DEC0FAC5CDC6}" destId="{3BA47868-81DE-4CD9-9F16-CD61B2F674D3}" srcOrd="4" destOrd="0" parTransId="{D3FAA279-F7FF-4E61-A587-C6CB4DC126B9}" sibTransId="{E9337238-6412-428C-B963-DB440F57FEC8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697C4FA2-9F0C-4231-B25D-3235297C34D9}" type="presOf" srcId="{8DC3B0AC-5266-485C-BEE0-5EA316ED6351}" destId="{4708EA16-D5C5-4EE2-8A83-5B988D03B274}" srcOrd="0" destOrd="0" presId="urn:microsoft.com/office/officeart/2009/layout/CircleArrowProcess"/>
    <dgm:cxn modelId="{5981F8A4-D78C-44E3-97F7-8607E8071C0F}" type="presOf" srcId="{902514D4-9367-48BD-AB98-415C361E8095}" destId="{4E0AE086-AABF-4A0E-98D0-5626D79C154F}" srcOrd="0" destOrd="0" presId="urn:microsoft.com/office/officeart/2009/layout/CircleArrowProcess"/>
    <dgm:cxn modelId="{AA7957AC-287B-4EE0-9BD1-96DD07D245E5}" type="presOf" srcId="{9EFDE1E0-36B2-42FD-8BC1-DEC0FAC5CDC6}" destId="{0746AFD6-81AF-4A03-965B-E5FD2AC99902}" srcOrd="0" destOrd="0" presId="urn:microsoft.com/office/officeart/2009/layout/CircleArrowProcess"/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17C4D0B0-55B8-49B0-9E22-66074A29A2E7}" type="presOf" srcId="{3983B1D4-E9F3-40E6-BD23-7E703B845062}" destId="{82171282-A646-4576-AB4C-5C8A06136ED3}" srcOrd="0" destOrd="0" presId="urn:microsoft.com/office/officeart/2009/layout/CircleArrowProcess"/>
    <dgm:cxn modelId="{91AA5EB8-B544-448E-8EB2-EECE34B5C218}" type="presOf" srcId="{19D47EE0-5E9B-4C80-9F6D-88CFA86D3755}" destId="{BEE199BB-5828-4DEF-8E3F-9D8FF7BB52F1}" srcOrd="0" destOrd="0" presId="urn:microsoft.com/office/officeart/2009/layout/CircleArrowProcess"/>
    <dgm:cxn modelId="{AA0A5FCA-BBB6-4E7D-939F-209F1C7A0CA4}" srcId="{9EFDE1E0-36B2-42FD-8BC1-DEC0FAC5CDC6}" destId="{A3CE4BB9-B739-47A4-967A-2D19645C1932}" srcOrd="3" destOrd="0" parTransId="{D5F9F5C0-6286-4C45-9E15-817594854DAE}" sibTransId="{1EC71DC6-5E1B-4FD8-9497-86E0D598935C}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D6E6F43B-4588-4F62-95ED-0C36A07E5C22}" type="presParOf" srcId="{0746AFD6-81AF-4A03-965B-E5FD2AC99902}" destId="{B8A5ADE6-C095-47F2-9BD8-3724EF926095}" srcOrd="0" destOrd="0" presId="urn:microsoft.com/office/officeart/2009/layout/CircleArrowProcess"/>
    <dgm:cxn modelId="{EDA6D6E1-5B42-479B-BF52-3449CBF68FB3}" type="presParOf" srcId="{B8A5ADE6-C095-47F2-9BD8-3724EF926095}" destId="{8BB83C97-51F0-45C6-863A-E48679F22BC5}" srcOrd="0" destOrd="0" presId="urn:microsoft.com/office/officeart/2009/layout/CircleArrowProcess"/>
    <dgm:cxn modelId="{8E632D29-1272-4161-A385-B0913A223E1C}" type="presParOf" srcId="{0746AFD6-81AF-4A03-965B-E5FD2AC99902}" destId="{82171282-A646-4576-AB4C-5C8A06136ED3}" srcOrd="1" destOrd="0" presId="urn:microsoft.com/office/officeart/2009/layout/CircleArrowProcess"/>
    <dgm:cxn modelId="{23628C96-E3B8-4B5D-9738-EE6919B70C9F}" type="presParOf" srcId="{0746AFD6-81AF-4A03-965B-E5FD2AC99902}" destId="{2B9101F4-B5D1-4AB7-BC83-753D06A88415}" srcOrd="2" destOrd="0" presId="urn:microsoft.com/office/officeart/2009/layout/CircleArrowProcess"/>
    <dgm:cxn modelId="{AE8CC63E-0D48-48A9-8D15-D2E6529D9A8D}" type="presParOf" srcId="{0746AFD6-81AF-4A03-965B-E5FD2AC99902}" destId="{49C4C8C0-A665-47B8-AD0B-A80BD66447C9}" srcOrd="3" destOrd="0" presId="urn:microsoft.com/office/officeart/2009/layout/CircleArrowProcess"/>
    <dgm:cxn modelId="{2594BFE4-1507-48AD-B851-68791D76DC50}" type="presParOf" srcId="{49C4C8C0-A665-47B8-AD0B-A80BD66447C9}" destId="{12D2183B-C8C1-4ADD-8BFA-63A0024D79DB}" srcOrd="0" destOrd="0" presId="urn:microsoft.com/office/officeart/2009/layout/CircleArrowProcess"/>
    <dgm:cxn modelId="{E7F52DD9-4D7D-4D83-BE11-436466B992F9}" type="presParOf" srcId="{0746AFD6-81AF-4A03-965B-E5FD2AC99902}" destId="{47FC99C1-6CDC-4E5F-82DC-8138B26E8725}" srcOrd="4" destOrd="0" presId="urn:microsoft.com/office/officeart/2009/layout/CircleArrowProcess"/>
    <dgm:cxn modelId="{B55E4747-CDE4-4986-8914-154D5AA1A780}" type="presParOf" srcId="{0746AFD6-81AF-4A03-965B-E5FD2AC99902}" destId="{4E0AE086-AABF-4A0E-98D0-5626D79C154F}" srcOrd="5" destOrd="0" presId="urn:microsoft.com/office/officeart/2009/layout/CircleArrowProcess"/>
    <dgm:cxn modelId="{DB3AB324-65AD-4D38-94E7-463D0BD65C3D}" type="presParOf" srcId="{0746AFD6-81AF-4A03-965B-E5FD2AC99902}" destId="{C57F095C-D392-4DF1-8FBB-9D795D0570B7}" srcOrd="6" destOrd="0" presId="urn:microsoft.com/office/officeart/2009/layout/CircleArrowProcess"/>
    <dgm:cxn modelId="{4A0EC2CB-9C7D-43B8-9EC0-2DC6C3E863A6}" type="presParOf" srcId="{C57F095C-D392-4DF1-8FBB-9D795D0570B7}" destId="{339FCDE6-ACB1-4FC6-B770-034DE4C59DA1}" srcOrd="0" destOrd="0" presId="urn:microsoft.com/office/officeart/2009/layout/CircleArrowProcess"/>
    <dgm:cxn modelId="{CDC4A36E-5140-4CDE-BE14-1DB128CCF43F}" type="presParOf" srcId="{0746AFD6-81AF-4A03-965B-E5FD2AC99902}" destId="{4708EA16-D5C5-4EE2-8A83-5B988D03B274}" srcOrd="7" destOrd="0" presId="urn:microsoft.com/office/officeart/2009/layout/CircleArrowProcess"/>
    <dgm:cxn modelId="{17088D1F-1BCE-4F4E-A9D5-ACFB5AF23298}" type="presParOf" srcId="{0746AFD6-81AF-4A03-965B-E5FD2AC99902}" destId="{6AED50E6-1C35-4B77-9E90-501897F8F6D8}" srcOrd="8" destOrd="0" presId="urn:microsoft.com/office/officeart/2009/layout/CircleArrowProcess"/>
    <dgm:cxn modelId="{983CB9B8-7154-4A24-AB26-73E93C78D773}" type="presParOf" srcId="{0746AFD6-81AF-4A03-965B-E5FD2AC99902}" destId="{F219D349-53FF-4267-832A-B9BDF5E2859D}" srcOrd="9" destOrd="0" presId="urn:microsoft.com/office/officeart/2009/layout/CircleArrowProcess"/>
    <dgm:cxn modelId="{9F4AE0DC-A1E3-41C4-904C-616926AC35EB}" type="presParOf" srcId="{F219D349-53FF-4267-832A-B9BDF5E2859D}" destId="{7F957DA0-1D24-4FAB-8F6B-A44B03AA03D4}" srcOrd="0" destOrd="0" presId="urn:microsoft.com/office/officeart/2009/layout/CircleArrowProcess"/>
    <dgm:cxn modelId="{A49B5F7F-D42A-45A8-B524-12D0B136CFE6}" type="presParOf" srcId="{0746AFD6-81AF-4A03-965B-E5FD2AC99902}" destId="{BEE199BB-5828-4DEF-8E3F-9D8FF7BB52F1}" srcOrd="10" destOrd="0" presId="urn:microsoft.com/office/officeart/2009/layout/CircleArrowProcess"/>
    <dgm:cxn modelId="{46FA2899-3479-4F56-8C8A-3B65DA4E387C}" type="presParOf" srcId="{0746AFD6-81AF-4A03-965B-E5FD2AC99902}" destId="{BA0426D8-C56B-4F55-94DA-314F88096B3A}" srcOrd="11" destOrd="0" presId="urn:microsoft.com/office/officeart/2009/layout/CircleArrowProcess"/>
    <dgm:cxn modelId="{FA9A131D-F944-4C09-B26A-F46B7824854C}" type="presParOf" srcId="{0746AFD6-81AF-4A03-965B-E5FD2AC99902}" destId="{1D2FB0BC-6B8D-43BD-8971-4DEA907857FA}" srcOrd="12" destOrd="0" presId="urn:microsoft.com/office/officeart/2009/layout/CircleArrowProcess"/>
    <dgm:cxn modelId="{B4C7E5A1-8396-4FF6-AAA8-FB9AC7A89EE6}" type="presParOf" srcId="{1D2FB0BC-6B8D-43BD-8971-4DEA907857FA}" destId="{31263DDB-077B-4472-9982-2144F5902285}" srcOrd="0" destOrd="0" presId="urn:microsoft.com/office/officeart/2009/layout/CircleArrowProcess"/>
    <dgm:cxn modelId="{2D180F96-ABA5-4521-97E6-66D821940F4F}" type="presParOf" srcId="{0746AFD6-81AF-4A03-965B-E5FD2AC99902}" destId="{4EB3CAC4-A659-445E-A829-292C4E7049DB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701626" y="0"/>
          <a:ext cx="2062921" cy="206302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2761452" y="611982"/>
          <a:ext cx="1236746" cy="820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Being able to express your opinion</a:t>
          </a:r>
        </a:p>
      </dsp:txBody>
      <dsp:txXfrm>
        <a:off x="2761452" y="611982"/>
        <a:ext cx="1236746" cy="820415"/>
      </dsp:txXfrm>
    </dsp:sp>
    <dsp:sp modelId="{2B9101F4-B5D1-4AB7-BC83-753D06A88415}">
      <dsp:nvSpPr>
        <dsp:cNvPr id="0" name=""/>
        <dsp:cNvSpPr/>
      </dsp:nvSpPr>
      <dsp:spPr>
        <a:xfrm>
          <a:off x="1157086" y="747164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Speaking</a:t>
          </a:r>
        </a:p>
      </dsp:txBody>
      <dsp:txXfrm>
        <a:off x="1157086" y="747164"/>
        <a:ext cx="1151227" cy="575356"/>
      </dsp:txXfrm>
    </dsp:sp>
    <dsp:sp modelId="{12D2183B-C8C1-4ADD-8BFA-63A0024D79DB}">
      <dsp:nvSpPr>
        <dsp:cNvPr id="0" name=""/>
        <dsp:cNvSpPr/>
      </dsp:nvSpPr>
      <dsp:spPr>
        <a:xfrm>
          <a:off x="128528" y="1185340"/>
          <a:ext cx="2062921" cy="206302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2198028" y="1812638"/>
          <a:ext cx="1236746" cy="820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Active Listening with understanding</a:t>
          </a:r>
        </a:p>
      </dsp:txBody>
      <dsp:txXfrm>
        <a:off x="2198028" y="1812638"/>
        <a:ext cx="1236746" cy="820415"/>
      </dsp:txXfrm>
    </dsp:sp>
    <dsp:sp modelId="{4E0AE086-AABF-4A0E-98D0-5626D79C154F}">
      <dsp:nvSpPr>
        <dsp:cNvPr id="0" name=""/>
        <dsp:cNvSpPr/>
      </dsp:nvSpPr>
      <dsp:spPr>
        <a:xfrm>
          <a:off x="581666" y="1935168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Listening</a:t>
          </a:r>
        </a:p>
      </dsp:txBody>
      <dsp:txXfrm>
        <a:off x="581666" y="1935168"/>
        <a:ext cx="1151227" cy="575356"/>
      </dsp:txXfrm>
    </dsp:sp>
    <dsp:sp modelId="{339FCDE6-ACB1-4FC6-B770-034DE4C59DA1}">
      <dsp:nvSpPr>
        <dsp:cNvPr id="0" name=""/>
        <dsp:cNvSpPr/>
      </dsp:nvSpPr>
      <dsp:spPr>
        <a:xfrm>
          <a:off x="701626" y="2376008"/>
          <a:ext cx="2062921" cy="2063025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2761452" y="2987990"/>
          <a:ext cx="1236746" cy="820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Adding new thoughts to the discussion</a:t>
          </a:r>
        </a:p>
      </dsp:txBody>
      <dsp:txXfrm>
        <a:off x="2761452" y="2987990"/>
        <a:ext cx="1236746" cy="820415"/>
      </dsp:txXfrm>
    </dsp:sp>
    <dsp:sp modelId="{6AED50E6-1C35-4B77-9E90-501897F8F6D8}">
      <dsp:nvSpPr>
        <dsp:cNvPr id="0" name=""/>
        <dsp:cNvSpPr/>
      </dsp:nvSpPr>
      <dsp:spPr>
        <a:xfrm>
          <a:off x="1157086" y="3122506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Creativity</a:t>
          </a:r>
        </a:p>
      </dsp:txBody>
      <dsp:txXfrm>
        <a:off x="1157086" y="3122506"/>
        <a:ext cx="1151227" cy="575356"/>
      </dsp:txXfrm>
    </dsp:sp>
    <dsp:sp modelId="{7F957DA0-1D24-4FAB-8F6B-A44B03AA03D4}">
      <dsp:nvSpPr>
        <dsp:cNvPr id="0" name=""/>
        <dsp:cNvSpPr/>
      </dsp:nvSpPr>
      <dsp:spPr>
        <a:xfrm>
          <a:off x="128528" y="3563347"/>
          <a:ext cx="2062921" cy="206302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E199BB-5828-4DEF-8E3F-9D8FF7BB52F1}">
      <dsp:nvSpPr>
        <dsp:cNvPr id="0" name=""/>
        <dsp:cNvSpPr/>
      </dsp:nvSpPr>
      <dsp:spPr>
        <a:xfrm>
          <a:off x="2198028" y="4175994"/>
          <a:ext cx="1236746" cy="820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Asking poignant questions</a:t>
          </a:r>
        </a:p>
      </dsp:txBody>
      <dsp:txXfrm>
        <a:off x="2198028" y="4175994"/>
        <a:ext cx="1236746" cy="820415"/>
      </dsp:txXfrm>
    </dsp:sp>
    <dsp:sp modelId="{BA0426D8-C56B-4F55-94DA-314F88096B3A}">
      <dsp:nvSpPr>
        <dsp:cNvPr id="0" name=""/>
        <dsp:cNvSpPr/>
      </dsp:nvSpPr>
      <dsp:spPr>
        <a:xfrm>
          <a:off x="581666" y="4310511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Questions</a:t>
          </a:r>
        </a:p>
      </dsp:txBody>
      <dsp:txXfrm>
        <a:off x="581666" y="4310511"/>
        <a:ext cx="1151227" cy="575356"/>
      </dsp:txXfrm>
    </dsp:sp>
    <dsp:sp modelId="{31263DDB-077B-4472-9982-2144F5902285}">
      <dsp:nvSpPr>
        <dsp:cNvPr id="0" name=""/>
        <dsp:cNvSpPr/>
      </dsp:nvSpPr>
      <dsp:spPr>
        <a:xfrm>
          <a:off x="848286" y="4885867"/>
          <a:ext cx="1772309" cy="177334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B3CAC4-A659-445E-A829-292C4E7049DB}">
      <dsp:nvSpPr>
        <dsp:cNvPr id="0" name=""/>
        <dsp:cNvSpPr/>
      </dsp:nvSpPr>
      <dsp:spPr>
        <a:xfrm>
          <a:off x="1157086" y="5498515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Team Building</a:t>
          </a:r>
        </a:p>
      </dsp:txBody>
      <dsp:txXfrm>
        <a:off x="1157086" y="5498515"/>
        <a:ext cx="1151227" cy="575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381827" y="3474105"/>
            <a:ext cx="5685183" cy="313932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Create a word bank for discussion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Diagram 4" descr="Circle Arrow Process" title="SmartArt"/>
          <p:cNvGraphicFramePr/>
          <p:nvPr>
            <p:extLst>
              <p:ext uri="{D42A27DB-BD31-4B8C-83A1-F6EECF244321}">
                <p14:modId xmlns:p14="http://schemas.microsoft.com/office/powerpoint/2010/main" val="1770770783"/>
              </p:ext>
            </p:extLst>
          </p:nvPr>
        </p:nvGraphicFramePr>
        <p:xfrm>
          <a:off x="7943353" y="99391"/>
          <a:ext cx="4126727" cy="6659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94466" y="5910326"/>
            <a:ext cx="878938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u="sng" dirty="0">
                <a:solidFill>
                  <a:schemeClr val="accent6"/>
                </a:solidFill>
                <a:sym typeface="Wingdings" panose="05000000000000000000" pitchFamily="2" charset="2"/>
              </a:rPr>
              <a:t>…</a:t>
            </a:r>
          </a:p>
          <a:p>
            <a:r>
              <a:rPr lang="en-US" sz="2400" dirty="0"/>
              <a:t> 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244574"/>
            <a:ext cx="3019333" cy="1097281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Culture Educational</a:t>
            </a:r>
            <a:br>
              <a:rPr lang="en-US" sz="1800" dirty="0"/>
            </a:br>
            <a:endParaRPr lang="en-US" sz="1800" b="1" dirty="0">
              <a:solidFill>
                <a:schemeClr val="accent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61864" y="238249"/>
            <a:ext cx="310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8366" y="912155"/>
            <a:ext cx="203451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Each individual needs to find the most suitable way to climb a mountain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u="sng" dirty="0">
                <a:sym typeface="Wingdings" panose="05000000000000000000" pitchFamily="2" charset="2"/>
              </a:rPr>
              <a:t>5 hindrances to rid yourself of</a:t>
            </a:r>
          </a:p>
          <a:p>
            <a:endParaRPr lang="en-US" u="sng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Sensual desire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Aversion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Dullness / heaviness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Restlessness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Skeptical doubt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2395804">
            <a:off x="2342824" y="5872769"/>
            <a:ext cx="2663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Structure life to prevent the hindrances</a:t>
            </a:r>
          </a:p>
        </p:txBody>
      </p:sp>
      <p:sp>
        <p:nvSpPr>
          <p:cNvPr id="15" name="TextBox 14"/>
          <p:cNvSpPr txBox="1"/>
          <p:nvPr/>
        </p:nvSpPr>
        <p:spPr>
          <a:xfrm rot="369882">
            <a:off x="5550606" y="4616895"/>
            <a:ext cx="2663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connection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09429" y="5987972"/>
            <a:ext cx="3830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JUST LET IT RAIN</a:t>
            </a:r>
          </a:p>
        </p:txBody>
      </p:sp>
      <p:sp>
        <p:nvSpPr>
          <p:cNvPr id="17" name="TextBox 16"/>
          <p:cNvSpPr txBox="1"/>
          <p:nvPr/>
        </p:nvSpPr>
        <p:spPr>
          <a:xfrm rot="21445662">
            <a:off x="5005873" y="5217661"/>
            <a:ext cx="2663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is an obsession for you</a:t>
            </a:r>
          </a:p>
        </p:txBody>
      </p:sp>
      <p:sp>
        <p:nvSpPr>
          <p:cNvPr id="18" name="TextBox 17"/>
          <p:cNvSpPr txBox="1"/>
          <p:nvPr/>
        </p:nvSpPr>
        <p:spPr>
          <a:xfrm rot="765655">
            <a:off x="3015744" y="4294821"/>
            <a:ext cx="2663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do you know about yourself?</a:t>
            </a:r>
          </a:p>
        </p:txBody>
      </p:sp>
      <p:sp>
        <p:nvSpPr>
          <p:cNvPr id="19" name="TextBox 18"/>
          <p:cNvSpPr txBox="1"/>
          <p:nvPr/>
        </p:nvSpPr>
        <p:spPr>
          <a:xfrm rot="1945615">
            <a:off x="2217767" y="5095574"/>
            <a:ext cx="2663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Sharing</a:t>
            </a:r>
          </a:p>
        </p:txBody>
      </p:sp>
      <p:sp>
        <p:nvSpPr>
          <p:cNvPr id="10" name="TextBox 9"/>
          <p:cNvSpPr txBox="1"/>
          <p:nvPr/>
        </p:nvSpPr>
        <p:spPr>
          <a:xfrm rot="678021">
            <a:off x="6202333" y="3845798"/>
            <a:ext cx="2105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Learn to accept and acknowledge</a:t>
            </a:r>
          </a:p>
        </p:txBody>
      </p:sp>
      <p:pic>
        <p:nvPicPr>
          <p:cNvPr id="1028" name="Picture 4" descr="Cold, Rainy, Miserable Weather Friday">
            <a:extLst>
              <a:ext uri="{FF2B5EF4-FFF2-40B4-BE49-F238E27FC236}">
                <a16:creationId xmlns:a16="http://schemas.microsoft.com/office/drawing/2014/main" id="{E52548B0-6336-429B-8E99-CADB5A0C1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755" y="363912"/>
            <a:ext cx="3806988" cy="2141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hildren Walking In Wellies In Puddle On Rainy Weather Stock Photo ...">
            <a:extLst>
              <a:ext uri="{FF2B5EF4-FFF2-40B4-BE49-F238E27FC236}">
                <a16:creationId xmlns:a16="http://schemas.microsoft.com/office/drawing/2014/main" id="{B6252E1E-2673-454C-87C3-A6103C19F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112" y="1585982"/>
            <a:ext cx="2680898" cy="172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What is a privilege? ____________________________________________________________________________________________?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2. What is important in this lifetime? ___________________________________________________________________________________________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3. What is sharing / What is connection? ___________________________________________________________________________________________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 Have you climbed to the top of a mountain? What did you see? Describe the mountain. ___________________________________________________________________________________________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5. When you see more clear means you can distinguish the proper direction and the right decisions to make ___________________________________________________________________________________________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6. What is something that is trapping you and how can you get out of that cell? ___________________________________________________________________________________________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7. Do you travel into the future or into the past? ___________________________________________________________________________________________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8. Our lives are too unique to copy the path of someone else __________________________________________________________________________________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Advanced Question Words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646331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Describe a traveler who you have met?</a:t>
            </a:r>
          </a:p>
          <a:p>
            <a:r>
              <a:rPr lang="en-US" dirty="0"/>
              <a:t>Describe yourself as a traveler?</a:t>
            </a:r>
          </a:p>
        </p:txBody>
      </p:sp>
      <p:sp>
        <p:nvSpPr>
          <p:cNvPr id="17" name="TextBox 16"/>
          <p:cNvSpPr txBox="1"/>
          <p:nvPr/>
        </p:nvSpPr>
        <p:spPr>
          <a:xfrm rot="1967102">
            <a:off x="8657338" y="3245588"/>
            <a:ext cx="2634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unmotivated</a:t>
            </a:r>
          </a:p>
        </p:txBody>
      </p:sp>
      <p:sp>
        <p:nvSpPr>
          <p:cNvPr id="18" name="TextBox 17"/>
          <p:cNvSpPr txBox="1"/>
          <p:nvPr/>
        </p:nvSpPr>
        <p:spPr>
          <a:xfrm rot="5191974">
            <a:off x="10990417" y="4233529"/>
            <a:ext cx="160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clarity</a:t>
            </a:r>
          </a:p>
        </p:txBody>
      </p:sp>
      <p:sp>
        <p:nvSpPr>
          <p:cNvPr id="20" name="TextBox 19"/>
          <p:cNvSpPr txBox="1"/>
          <p:nvPr/>
        </p:nvSpPr>
        <p:spPr>
          <a:xfrm rot="1887042">
            <a:off x="9244877" y="3148302"/>
            <a:ext cx="272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Describe a traveler </a:t>
            </a:r>
          </a:p>
        </p:txBody>
      </p:sp>
      <p:sp>
        <p:nvSpPr>
          <p:cNvPr id="21" name="TextBox 20"/>
          <p:cNvSpPr txBox="1"/>
          <p:nvPr/>
        </p:nvSpPr>
        <p:spPr>
          <a:xfrm rot="20396807">
            <a:off x="9214575" y="4300623"/>
            <a:ext cx="2616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Disconnected</a:t>
            </a:r>
          </a:p>
        </p:txBody>
      </p:sp>
      <p:sp>
        <p:nvSpPr>
          <p:cNvPr id="22" name="TextBox 21"/>
          <p:cNvSpPr txBox="1"/>
          <p:nvPr/>
        </p:nvSpPr>
        <p:spPr>
          <a:xfrm rot="5400000">
            <a:off x="10874279" y="2525635"/>
            <a:ext cx="1836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Monkey mind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26" name="TextBox 25"/>
          <p:cNvSpPr txBox="1"/>
          <p:nvPr/>
        </p:nvSpPr>
        <p:spPr>
          <a:xfrm rot="479407">
            <a:off x="10462500" y="1137281"/>
            <a:ext cx="1979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Mental training</a:t>
            </a:r>
          </a:p>
        </p:txBody>
      </p:sp>
      <p:sp>
        <p:nvSpPr>
          <p:cNvPr id="27" name="TextBox 26"/>
          <p:cNvSpPr txBox="1"/>
          <p:nvPr/>
        </p:nvSpPr>
        <p:spPr>
          <a:xfrm rot="15847370">
            <a:off x="8297440" y="4481763"/>
            <a:ext cx="1590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Unique</a:t>
            </a:r>
          </a:p>
        </p:txBody>
      </p:sp>
      <p:sp>
        <p:nvSpPr>
          <p:cNvPr id="25" name="TextBox 24"/>
          <p:cNvSpPr txBox="1"/>
          <p:nvPr/>
        </p:nvSpPr>
        <p:spPr>
          <a:xfrm rot="21359486">
            <a:off x="9824915" y="4883209"/>
            <a:ext cx="21947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am not the body</a:t>
            </a:r>
          </a:p>
          <a:p>
            <a:r>
              <a:rPr lang="en-US" dirty="0"/>
              <a:t>I am not the mind</a:t>
            </a:r>
          </a:p>
          <a:p>
            <a:r>
              <a:rPr lang="en-US" dirty="0"/>
              <a:t>I am not my emotion</a:t>
            </a:r>
          </a:p>
        </p:txBody>
      </p:sp>
      <p:sp>
        <p:nvSpPr>
          <p:cNvPr id="23" name="TextBox 22"/>
          <p:cNvSpPr txBox="1"/>
          <p:nvPr/>
        </p:nvSpPr>
        <p:spPr>
          <a:xfrm rot="479407">
            <a:off x="9149388" y="1860572"/>
            <a:ext cx="2813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Sharing with others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874906-1F51-4084-8E8A-D7F8BC4B5D2C}"/>
              </a:ext>
            </a:extLst>
          </p:cNvPr>
          <p:cNvSpPr txBox="1"/>
          <p:nvPr/>
        </p:nvSpPr>
        <p:spPr>
          <a:xfrm>
            <a:off x="9022198" y="4056135"/>
            <a:ext cx="2091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imprisonment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5977</TotalTime>
  <Words>289</Words>
  <Application>Microsoft Office PowerPoint</Application>
  <PresentationFormat>Widescreen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Culture Educational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柏曼深</cp:lastModifiedBy>
  <cp:revision>54</cp:revision>
  <cp:lastPrinted>2017-02-28T03:55:47Z</cp:lastPrinted>
  <dcterms:created xsi:type="dcterms:W3CDTF">2016-07-23T10:44:08Z</dcterms:created>
  <dcterms:modified xsi:type="dcterms:W3CDTF">2020-08-03T03:40:47Z</dcterms:modified>
</cp:coreProperties>
</file>